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15611" y="992766"/>
            <a:ext cx="11360700" cy="27369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6900"/>
            </a:lvl1pPr>
            <a:lvl2pPr lvl="1" algn="ctr">
              <a:spcBef>
                <a:spcPts val="0"/>
              </a:spcBef>
              <a:buSzPct val="100000"/>
              <a:defRPr sz="6900"/>
            </a:lvl2pPr>
            <a:lvl3pPr lvl="2" algn="ctr">
              <a:spcBef>
                <a:spcPts val="0"/>
              </a:spcBef>
              <a:buSzPct val="100000"/>
              <a:defRPr sz="6900"/>
            </a:lvl3pPr>
            <a:lvl4pPr lvl="3" algn="ctr">
              <a:spcBef>
                <a:spcPts val="0"/>
              </a:spcBef>
              <a:buSzPct val="100000"/>
              <a:defRPr sz="6900"/>
            </a:lvl4pPr>
            <a:lvl5pPr lvl="4" algn="ctr">
              <a:spcBef>
                <a:spcPts val="0"/>
              </a:spcBef>
              <a:buSzPct val="100000"/>
              <a:defRPr sz="6900"/>
            </a:lvl5pPr>
            <a:lvl6pPr lvl="5" algn="ctr">
              <a:spcBef>
                <a:spcPts val="0"/>
              </a:spcBef>
              <a:buSzPct val="100000"/>
              <a:defRPr sz="6900"/>
            </a:lvl6pPr>
            <a:lvl7pPr lvl="6" algn="ctr">
              <a:spcBef>
                <a:spcPts val="0"/>
              </a:spcBef>
              <a:buSzPct val="100000"/>
              <a:defRPr sz="6900"/>
            </a:lvl7pPr>
            <a:lvl8pPr lvl="7" algn="ctr">
              <a:spcBef>
                <a:spcPts val="0"/>
              </a:spcBef>
              <a:buSzPct val="100000"/>
              <a:defRPr sz="6900"/>
            </a:lvl8pPr>
            <a:lvl9pPr lvl="8" algn="ctr">
              <a:spcBef>
                <a:spcPts val="0"/>
              </a:spcBef>
              <a:buSzPct val="100000"/>
              <a:defRPr sz="69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53666" y="600200"/>
            <a:ext cx="8490300" cy="54543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6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20.jpg"/><Relationship Id="rId5" Type="http://schemas.openxmlformats.org/officeDocument/2006/relationships/image" Target="../media/image22.jpg"/><Relationship Id="rId6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6" Type="http://schemas.openxmlformats.org/officeDocument/2006/relationships/image" Target="../media/image27.jp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jpg"/><Relationship Id="rId4" Type="http://schemas.openxmlformats.org/officeDocument/2006/relationships/image" Target="../media/image29.jpg"/><Relationship Id="rId5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33.jpg"/><Relationship Id="rId5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witter.com/urbanaftc" TargetMode="External"/><Relationship Id="rId4" Type="http://schemas.openxmlformats.org/officeDocument/2006/relationships/hyperlink" Target="https://www.facebook.com/Team12063/" TargetMode="External"/><Relationship Id="rId5" Type="http://schemas.openxmlformats.org/officeDocument/2006/relationships/hyperlink" Target="https://www.instagram.com/themandelbots/" TargetMode="External"/><Relationship Id="rId6" Type="http://schemas.openxmlformats.org/officeDocument/2006/relationships/hyperlink" Target="http://themandelbots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02.jpg"/><Relationship Id="rId5" Type="http://schemas.openxmlformats.org/officeDocument/2006/relationships/image" Target="../media/image01.jpg"/><Relationship Id="rId6" Type="http://schemas.openxmlformats.org/officeDocument/2006/relationships/image" Target="../media/image08.jpg"/><Relationship Id="rId7" Type="http://schemas.openxmlformats.org/officeDocument/2006/relationships/image" Target="../media/image09.jpg"/><Relationship Id="rId8" Type="http://schemas.openxmlformats.org/officeDocument/2006/relationships/image" Target="../media/image0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MCQ_pgSw_-8" TargetMode="External"/><Relationship Id="rId4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600" y="442799"/>
            <a:ext cx="6514800" cy="51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4711925" y="5923725"/>
            <a:ext cx="21252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/>
              <a:t>THEMANDELBOTS</a:t>
            </a:r>
            <a:br>
              <a:rPr lang="en-US"/>
            </a:br>
            <a:r>
              <a:rPr lang="en-US"/>
              <a:t>TEAM: 12063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Brainstorming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21439" l="11660" r="0" t="0"/>
          <a:stretch/>
        </p:blipFill>
        <p:spPr>
          <a:xfrm>
            <a:off x="662400" y="1925225"/>
            <a:ext cx="2834196" cy="18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004" y="2407875"/>
            <a:ext cx="4270927" cy="32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8075" y="1347428"/>
            <a:ext cx="3755452" cy="281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5725" y="4383087"/>
            <a:ext cx="3834971" cy="215717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7983900" y="5708450"/>
            <a:ext cx="36336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/>
              <a:t>Filling out our design Matrix as a team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Constructing our robot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4849" y="1938550"/>
            <a:ext cx="3195203" cy="239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399" y="4103024"/>
            <a:ext cx="2961402" cy="222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2249" y="1435650"/>
            <a:ext cx="2649698" cy="19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9650" y="1796071"/>
            <a:ext cx="2839696" cy="212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492700" y="3838075"/>
            <a:ext cx="36336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-US"/>
              <a:t>A prototype/model of our shooter system.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4372675" y="3422925"/>
            <a:ext cx="386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/>
              <a:t>Constructing a model of the supportive ramp subassembly of the projectile launcher.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4250775" y="6324075"/>
            <a:ext cx="386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/>
              <a:t>testing out the properties of ABS plastic, a prospective material for the launcher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8116575" y="4440500"/>
            <a:ext cx="38658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/>
              <a:t>Constructing the robot frame and drivetrain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7">
            <a:alphaModFix/>
          </a:blip>
          <a:srcRect b="7974" l="24838" r="24201" t="25073"/>
          <a:stretch/>
        </p:blipFill>
        <p:spPr>
          <a:xfrm>
            <a:off x="425175" y="4750750"/>
            <a:ext cx="1793926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0740" y="4978859"/>
            <a:ext cx="2121925" cy="119465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255450" y="6226650"/>
            <a:ext cx="36336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/>
              <a:t>Some sketches for a ball grabber and a launcher (left to right)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Our First Fundraiser 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On Friday 14th of October, Our team held our first fundraiser. We hosted a Super Smash Bros tournament and 3d Printed a trophy (that we designed on autodesk inventor) for the winner.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75" y="4403150"/>
            <a:ext cx="2454821" cy="1841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4200" y="3411949"/>
            <a:ext cx="3477726" cy="260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7825" y="3580025"/>
            <a:ext cx="3773175" cy="28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222300" y="6235425"/>
            <a:ext cx="27666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-US"/>
              <a:t>The winner and his “manager”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/>
              <a:t>(right to left)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Meet the field workshop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On October 15th, our team traveled to Columbia, MD to attend a programming and robotic workshop where we got to meet other teams and talk about this year’s challenge.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7" y="3446750"/>
            <a:ext cx="117824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Timeline of Events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838200" y="13987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October 15th: A Meet-the-field event/workshop on programming.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/>
              <a:t>October 16th: Finish Drivetrain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/>
              <a:t>October 23rd: Decide on Team uniform/Have a moving robot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/>
              <a:t>October 30th: Finish Website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/>
              <a:t>October 31st: First Prototype of Robot Complete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/>
              <a:t>…</a:t>
            </a:r>
          </a:p>
          <a:p>
            <a:pPr lvl="0">
              <a:spcBef>
                <a:spcPts val="0"/>
              </a:spcBef>
              <a:buNone/>
            </a:pPr>
            <a:r>
              <a:rPr lang="en-US" sz="1800"/>
              <a:t>December 11th: DC qualifier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/>
              <a:t>January 15th: Montgomery Qualifier (We are going to two qualifiers for experience and for a chance to socialize with other teams)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The Team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838200" y="16907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why the Mandelbots: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/>
              <a:t>The Mandelbots are named after the Mandelbrot set, a series of complex numbers, that when plotted illustrates the beauty of mathematics through a mysterious pattern.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b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62500"/>
            <a:ext cx="3994003" cy="2995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150" y="3588149"/>
            <a:ext cx="4359852" cy="326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925" y="136"/>
            <a:ext cx="2740723" cy="205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Social Outreach</a:t>
            </a:r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Twitter: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https://twitter.com/urbanaftc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Facebook: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https://www.facebook.com/Team12063/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Instagram: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https://www.instagram.com/themandelbots/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Website (under constant improvement):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http://themandelbots.com/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first tech challenge (FTC)</a:t>
            </a:r>
          </a:p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Tech challenge is a robotics based competition where participants design, build, program, and operate robots. These robots are then put to the test against a field containing various obstacles and objectives, which the completion of such are scored.  Teams create solutions through the design process and team work and are pushed to innovate and invent.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tech challenge </a:t>
            </a:r>
            <a:r>
              <a:rPr lang="en-US"/>
              <a:t>encourages teams to get out and be valuable parts of society with the community outreach aspect of the</a:t>
            </a:r>
            <a:br>
              <a:rPr lang="en-US"/>
            </a:br>
            <a:r>
              <a:rPr lang="en-US"/>
              <a:t>challenge.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4602" y="5150839"/>
            <a:ext cx="2287398" cy="1715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838200" y="55850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Example Robots</a:t>
            </a:r>
          </a:p>
        </p:txBody>
      </p:sp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550" y="3782085"/>
            <a:ext cx="2905500" cy="21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4787" y="4165485"/>
            <a:ext cx="3273599" cy="21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6968" y="4287287"/>
            <a:ext cx="2662200" cy="21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4175" y="973689"/>
            <a:ext cx="3590400" cy="2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21723" y="1034601"/>
            <a:ext cx="3609599" cy="239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33328" y="1199994"/>
            <a:ext cx="3571800" cy="24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This Year’s Challenge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Animated explanation: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https://www.youtube.com/watch?v=MCQ_pgSw_-8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562" y="3532245"/>
            <a:ext cx="6332874" cy="283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Rough 3D design of our robot 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/>
              <a:t>(Done in Autodesk Inventor)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74" y="2983851"/>
            <a:ext cx="5474949" cy="3452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2399" y="2286574"/>
            <a:ext cx="5032035" cy="41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10988" r="15708" t="0"/>
          <a:stretch/>
        </p:blipFill>
        <p:spPr>
          <a:xfrm>
            <a:off x="1039349" y="261224"/>
            <a:ext cx="5243275" cy="37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450" y="261225"/>
            <a:ext cx="4760799" cy="376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7324" y="4137274"/>
            <a:ext cx="3573375" cy="2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8212" y="4089400"/>
            <a:ext cx="3503937" cy="265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Our Modified Design Matrix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474" y="1526975"/>
            <a:ext cx="4598049" cy="50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Objectives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41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/>
              <a:t>Participate and place in the state tournament</a:t>
            </a:r>
          </a:p>
          <a:p>
            <a:pPr indent="-241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/>
              <a:t>Learn about robotics and have fun</a:t>
            </a:r>
          </a:p>
          <a:p>
            <a:pPr indent="-2413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000"/>
              <a:t>Share our knowledge about robotics with others.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Meeting Logs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121900" lIns="121900" rIns="121900" tIns="1219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We keep detailed logs of what happens at our meetings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7575" y="2581474"/>
            <a:ext cx="3099375" cy="38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900" y="2854249"/>
            <a:ext cx="6238224" cy="312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